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xmlns="" id="{E7B2B67B-E3BC-4ED8-B432-8BBB56C5EA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xmlns="" id="{122D6299-0BBC-45C7-BA3E-B37A7342F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xmlns="" id="{214DD8DA-843E-4A54-9C07-50113CEBE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xmlns="" id="{CA002DB4-C9D3-4E23-9E5D-A2CE185C2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xmlns="" id="{C4EF12BB-C4BD-427B-921F-5B904A3E5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8693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xmlns="" id="{144089A4-1745-4E3D-9DAD-C1BE0424C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xmlns="" id="{0E8ECDBC-51B3-4925-BBDF-D1E4924C97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xmlns="" id="{48A47CCB-1477-4BCF-B71B-CF2B7D669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xmlns="" id="{6CAC9F98-A2F2-43E1-9CE9-BFCB83096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xmlns="" id="{BD2D458E-C8D5-49A6-9ECB-CBE056109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88479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xmlns="" id="{F5B308BC-B062-4380-91F0-884622555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xmlns="" id="{01359F6F-739D-41CD-BFCF-548745DD42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xmlns="" id="{7A4AC7E4-9E77-4135-834A-DC3D25A52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xmlns="" id="{F52A6342-5F9A-4907-B7D4-2079E5E7B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xmlns="" id="{7402D1C5-96F3-4DBD-BDFA-806B4C485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2625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xmlns="" id="{2B46F18A-D5F5-411B-B733-F6503AB9B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xmlns="" id="{6D9E3462-6C54-425F-A0A0-3D0085596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xmlns="" id="{6F9910CE-9CE0-47E8-B5A7-53A2C7BB5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xmlns="" id="{68B4E39F-BDFB-4398-8F31-4B18BE633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xmlns="" id="{E5C57CF6-BE52-4BC6-A910-82E926681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1802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xmlns="" id="{3A3F7034-A934-49D9-995E-C2795FA54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xmlns="" id="{C3EB2F24-4E2D-42E6-9981-B9AF0A293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xmlns="" id="{DACFCD7D-F038-48D9-A189-CEDCE2AC4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xmlns="" id="{36408351-8255-499D-BA4B-52D79C64D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xmlns="" id="{B4341333-86F1-4E90-A770-3153D7F99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6575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xmlns="" id="{5F552AB3-39A1-4F02-BE9B-8C0D3B7C8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xmlns="" id="{7AE8CAE7-7CD2-4C70-9F36-AE872C704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xmlns="" id="{114E7647-1C10-4393-A74E-F029992F94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xmlns="" id="{896428BE-8A4E-45FF-B24A-A914FD3AE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xmlns="" id="{00BC402D-3BCE-488E-9D86-F8D46CC6E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xmlns="" id="{D5F4E23E-2F3B-4C4F-8DBD-CC9CB0070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5379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xmlns="" id="{E1A31C04-2F56-43C0-8D26-015E39882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xmlns="" id="{08A37DF6-7E0F-485E-8F01-1F61F66E2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xmlns="" id="{0B59AD74-F889-4260-838D-A5CC637FD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xmlns="" id="{4D26017A-482C-489B-93C7-EAA2C85C0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xmlns="" id="{C9613D8E-2AC4-409F-8EA8-67C2A04DB3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xmlns="" id="{0C68846A-4940-4A7F-BB1A-405E42EFD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xmlns="" id="{DA30800A-B0B5-4825-B3AB-472C74C89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xmlns="" id="{6D4B8B40-A954-468A-9E9A-A4B448C8F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7257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xmlns="" id="{EB7D57C5-50A0-4D1F-B9CE-67DB7BB99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xmlns="" id="{072C4EA9-38DE-476D-8EF1-8CA9518E8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xmlns="" id="{4F067B3D-88F4-4D72-A195-46BAD14A8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xmlns="" id="{D87CD28F-6A52-4BD9-8F54-702994321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00920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xmlns="" id="{E2A128BA-0072-4F91-804C-CBD32B986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xmlns="" id="{92A3CC50-141F-4485-AEE8-3B3E01144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xmlns="" id="{98DF5038-9F5F-49C1-BC99-0BFFEC873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96334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xmlns="" id="{B930EC45-A794-4F8E-B48A-1C38533BC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xmlns="" id="{C5526C91-8630-4DA0-9DC5-B51B783FA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xmlns="" id="{A9AF182D-9924-4F27-9917-37DB691B20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xmlns="" id="{DA7C522D-D0F1-4EC9-AEF6-77161D4C6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xmlns="" id="{4A8490C7-E2FD-409E-B280-A47B7D5C4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xmlns="" id="{96635C22-1734-4A6D-A9BF-E41025551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02818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xmlns="" id="{30E0D0A1-22EA-4715-A63D-0406B923F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xmlns="" id="{4EEC487F-13C1-41CB-B2F2-81D9300376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xmlns="" id="{5B545061-E2AA-4F16-B81D-DBAADEED2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xmlns="" id="{A0151AC5-FA29-448E-BB01-4ED07EB0B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xmlns="" id="{AE3C7B5E-EDFC-44FA-9B52-26F6CC2FD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xmlns="" id="{A6BE1547-C1DE-4312-A441-D3C147543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48941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xmlns="" id="{26A4D665-3407-44FF-B05C-D9AE0C059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xmlns="" id="{E1269CFD-21C8-49BF-96E3-E5C383057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xmlns="" id="{27E59D8A-248E-4B58-9CBC-4CB6F5618E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BE45E-01D7-4F00-BF5C-F10FB44A1239}" type="datetimeFigureOut">
              <a:rPr lang="ro-RO" smtClean="0"/>
              <a:t>17.03.2020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xmlns="" id="{08EAAD0B-FB4F-4B4E-9408-2BFD68848F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xmlns="" id="{9A65D5F7-BDF2-4308-A6CE-2334BE4A0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F9BE4-65B9-4674-8EDF-9C32D43BAE8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7057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ă liberă: formă 12">
            <a:extLst>
              <a:ext uri="{FF2B5EF4-FFF2-40B4-BE49-F238E27FC236}">
                <a16:creationId xmlns:a16="http://schemas.microsoft.com/office/drawing/2014/main" xmlns="" id="{D0563954-67A5-4691-ADDE-4850CFA60E40}"/>
              </a:ext>
            </a:extLst>
          </p:cNvPr>
          <p:cNvSpPr/>
          <p:nvPr/>
        </p:nvSpPr>
        <p:spPr>
          <a:xfrm>
            <a:off x="1080897" y="879162"/>
            <a:ext cx="4094988" cy="1998726"/>
          </a:xfrm>
          <a:custGeom>
            <a:avLst/>
            <a:gdLst>
              <a:gd name="connsiteX0" fmla="*/ 0 w 4094988"/>
              <a:gd name="connsiteY0" fmla="*/ 0 h 1998726"/>
              <a:gd name="connsiteX1" fmla="*/ 4094988 w 4094988"/>
              <a:gd name="connsiteY1" fmla="*/ 0 h 1998726"/>
              <a:gd name="connsiteX2" fmla="*/ 4094988 w 4094988"/>
              <a:gd name="connsiteY2" fmla="*/ 561213 h 1998726"/>
              <a:gd name="connsiteX3" fmla="*/ 3501580 w 4094988"/>
              <a:gd name="connsiteY3" fmla="*/ 974789 h 1998726"/>
              <a:gd name="connsiteX4" fmla="*/ 4094988 w 4094988"/>
              <a:gd name="connsiteY4" fmla="*/ 1388364 h 1998726"/>
              <a:gd name="connsiteX5" fmla="*/ 4094988 w 4094988"/>
              <a:gd name="connsiteY5" fmla="*/ 1998726 h 1998726"/>
              <a:gd name="connsiteX6" fmla="*/ 2640901 w 4094988"/>
              <a:gd name="connsiteY6" fmla="*/ 1998726 h 1998726"/>
              <a:gd name="connsiteX7" fmla="*/ 2047494 w 4094988"/>
              <a:gd name="connsiteY7" fmla="*/ 1585150 h 1998726"/>
              <a:gd name="connsiteX8" fmla="*/ 1454086 w 4094988"/>
              <a:gd name="connsiteY8" fmla="*/ 1998726 h 1998726"/>
              <a:gd name="connsiteX9" fmla="*/ 0 w 4094988"/>
              <a:gd name="connsiteY9" fmla="*/ 1998726 h 199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94988" h="1998726">
                <a:moveTo>
                  <a:pt x="0" y="0"/>
                </a:moveTo>
                <a:lnTo>
                  <a:pt x="4094988" y="0"/>
                </a:lnTo>
                <a:lnTo>
                  <a:pt x="4094988" y="561213"/>
                </a:lnTo>
                <a:lnTo>
                  <a:pt x="3501580" y="974789"/>
                </a:lnTo>
                <a:lnTo>
                  <a:pt x="4094988" y="1388364"/>
                </a:lnTo>
                <a:lnTo>
                  <a:pt x="4094988" y="1998726"/>
                </a:lnTo>
                <a:lnTo>
                  <a:pt x="2640901" y="1998726"/>
                </a:lnTo>
                <a:lnTo>
                  <a:pt x="2047494" y="1585150"/>
                </a:lnTo>
                <a:lnTo>
                  <a:pt x="1454086" y="1998726"/>
                </a:lnTo>
                <a:lnTo>
                  <a:pt x="0" y="1998726"/>
                </a:lnTo>
                <a:close/>
              </a:path>
            </a:pathLst>
          </a:custGeom>
          <a:solidFill>
            <a:srgbClr val="FFFF00"/>
          </a:solidFill>
          <a:ln w="317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6" name="Formă liberă: formă 15">
            <a:extLst>
              <a:ext uri="{FF2B5EF4-FFF2-40B4-BE49-F238E27FC236}">
                <a16:creationId xmlns:a16="http://schemas.microsoft.com/office/drawing/2014/main" xmlns="" id="{F2E3F2D7-0F40-48D0-90FC-DD2C5B97A6D5}"/>
              </a:ext>
            </a:extLst>
          </p:cNvPr>
          <p:cNvSpPr/>
          <p:nvPr/>
        </p:nvSpPr>
        <p:spPr>
          <a:xfrm>
            <a:off x="6096000" y="843537"/>
            <a:ext cx="4688396" cy="1998726"/>
          </a:xfrm>
          <a:custGeom>
            <a:avLst/>
            <a:gdLst>
              <a:gd name="connsiteX0" fmla="*/ 593408 w 4688396"/>
              <a:gd name="connsiteY0" fmla="*/ 0 h 1998726"/>
              <a:gd name="connsiteX1" fmla="*/ 4688396 w 4688396"/>
              <a:gd name="connsiteY1" fmla="*/ 0 h 1998726"/>
              <a:gd name="connsiteX2" fmla="*/ 4688396 w 4688396"/>
              <a:gd name="connsiteY2" fmla="*/ 561213 h 1998726"/>
              <a:gd name="connsiteX3" fmla="*/ 4094988 w 4688396"/>
              <a:gd name="connsiteY3" fmla="*/ 974789 h 1998726"/>
              <a:gd name="connsiteX4" fmla="*/ 4688396 w 4688396"/>
              <a:gd name="connsiteY4" fmla="*/ 1388364 h 1998726"/>
              <a:gd name="connsiteX5" fmla="*/ 4688396 w 4688396"/>
              <a:gd name="connsiteY5" fmla="*/ 1998726 h 1998726"/>
              <a:gd name="connsiteX6" fmla="*/ 3234309 w 4688396"/>
              <a:gd name="connsiteY6" fmla="*/ 1998726 h 1998726"/>
              <a:gd name="connsiteX7" fmla="*/ 2640902 w 4688396"/>
              <a:gd name="connsiteY7" fmla="*/ 1585150 h 1998726"/>
              <a:gd name="connsiteX8" fmla="*/ 2047494 w 4688396"/>
              <a:gd name="connsiteY8" fmla="*/ 1998726 h 1998726"/>
              <a:gd name="connsiteX9" fmla="*/ 593408 w 4688396"/>
              <a:gd name="connsiteY9" fmla="*/ 1998726 h 1998726"/>
              <a:gd name="connsiteX10" fmla="*/ 593408 w 4688396"/>
              <a:gd name="connsiteY10" fmla="*/ 1412938 h 1998726"/>
              <a:gd name="connsiteX11" fmla="*/ 0 w 4688396"/>
              <a:gd name="connsiteY11" fmla="*/ 999363 h 1998726"/>
              <a:gd name="connsiteX12" fmla="*/ 593408 w 4688396"/>
              <a:gd name="connsiteY12" fmla="*/ 585787 h 1998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88396" h="1998726">
                <a:moveTo>
                  <a:pt x="593408" y="0"/>
                </a:moveTo>
                <a:lnTo>
                  <a:pt x="4688396" y="0"/>
                </a:lnTo>
                <a:lnTo>
                  <a:pt x="4688396" y="561213"/>
                </a:lnTo>
                <a:lnTo>
                  <a:pt x="4094988" y="974789"/>
                </a:lnTo>
                <a:lnTo>
                  <a:pt x="4688396" y="1388364"/>
                </a:lnTo>
                <a:lnTo>
                  <a:pt x="4688396" y="1998726"/>
                </a:lnTo>
                <a:lnTo>
                  <a:pt x="3234309" y="1998726"/>
                </a:lnTo>
                <a:lnTo>
                  <a:pt x="2640902" y="1585150"/>
                </a:lnTo>
                <a:lnTo>
                  <a:pt x="2047494" y="1998726"/>
                </a:lnTo>
                <a:lnTo>
                  <a:pt x="593408" y="1998726"/>
                </a:lnTo>
                <a:lnTo>
                  <a:pt x="593408" y="1412938"/>
                </a:lnTo>
                <a:lnTo>
                  <a:pt x="0" y="999363"/>
                </a:lnTo>
                <a:lnTo>
                  <a:pt x="593408" y="585787"/>
                </a:lnTo>
                <a:close/>
              </a:path>
            </a:pathLst>
          </a:custGeom>
          <a:solidFill>
            <a:srgbClr val="FFFF00"/>
          </a:solidFill>
          <a:ln w="317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0" name="Formă liberă: formă 19">
            <a:extLst>
              <a:ext uri="{FF2B5EF4-FFF2-40B4-BE49-F238E27FC236}">
                <a16:creationId xmlns:a16="http://schemas.microsoft.com/office/drawing/2014/main" xmlns="" id="{0DE39146-A4E9-49AE-9D81-B7E748B815DD}"/>
              </a:ext>
            </a:extLst>
          </p:cNvPr>
          <p:cNvSpPr/>
          <p:nvPr/>
        </p:nvSpPr>
        <p:spPr>
          <a:xfrm>
            <a:off x="1138562" y="3618737"/>
            <a:ext cx="4094988" cy="2412301"/>
          </a:xfrm>
          <a:custGeom>
            <a:avLst/>
            <a:gdLst>
              <a:gd name="connsiteX0" fmla="*/ 2047495 w 4094988"/>
              <a:gd name="connsiteY0" fmla="*/ 0 h 2412301"/>
              <a:gd name="connsiteX1" fmla="*/ 2640901 w 4094988"/>
              <a:gd name="connsiteY1" fmla="*/ 413575 h 2412301"/>
              <a:gd name="connsiteX2" fmla="*/ 4094988 w 4094988"/>
              <a:gd name="connsiteY2" fmla="*/ 413575 h 2412301"/>
              <a:gd name="connsiteX3" fmla="*/ 4094988 w 4094988"/>
              <a:gd name="connsiteY3" fmla="*/ 974788 h 2412301"/>
              <a:gd name="connsiteX4" fmla="*/ 3501580 w 4094988"/>
              <a:gd name="connsiteY4" fmla="*/ 1388364 h 2412301"/>
              <a:gd name="connsiteX5" fmla="*/ 4094988 w 4094988"/>
              <a:gd name="connsiteY5" fmla="*/ 1801939 h 2412301"/>
              <a:gd name="connsiteX6" fmla="*/ 4094988 w 4094988"/>
              <a:gd name="connsiteY6" fmla="*/ 2412301 h 2412301"/>
              <a:gd name="connsiteX7" fmla="*/ 2640901 w 4094988"/>
              <a:gd name="connsiteY7" fmla="*/ 2412301 h 2412301"/>
              <a:gd name="connsiteX8" fmla="*/ 2047494 w 4094988"/>
              <a:gd name="connsiteY8" fmla="*/ 1998725 h 2412301"/>
              <a:gd name="connsiteX9" fmla="*/ 1454086 w 4094988"/>
              <a:gd name="connsiteY9" fmla="*/ 2412301 h 2412301"/>
              <a:gd name="connsiteX10" fmla="*/ 0 w 4094988"/>
              <a:gd name="connsiteY10" fmla="*/ 2412301 h 2412301"/>
              <a:gd name="connsiteX11" fmla="*/ 0 w 4094988"/>
              <a:gd name="connsiteY11" fmla="*/ 413575 h 2412301"/>
              <a:gd name="connsiteX12" fmla="*/ 1454089 w 4094988"/>
              <a:gd name="connsiteY12" fmla="*/ 413575 h 2412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94988" h="2412301">
                <a:moveTo>
                  <a:pt x="2047495" y="0"/>
                </a:moveTo>
                <a:lnTo>
                  <a:pt x="2640901" y="413575"/>
                </a:lnTo>
                <a:lnTo>
                  <a:pt x="4094988" y="413575"/>
                </a:lnTo>
                <a:lnTo>
                  <a:pt x="4094988" y="974788"/>
                </a:lnTo>
                <a:lnTo>
                  <a:pt x="3501580" y="1388364"/>
                </a:lnTo>
                <a:lnTo>
                  <a:pt x="4094988" y="1801939"/>
                </a:lnTo>
                <a:lnTo>
                  <a:pt x="4094988" y="2412301"/>
                </a:lnTo>
                <a:lnTo>
                  <a:pt x="2640901" y="2412301"/>
                </a:lnTo>
                <a:lnTo>
                  <a:pt x="2047494" y="1998725"/>
                </a:lnTo>
                <a:lnTo>
                  <a:pt x="1454086" y="2412301"/>
                </a:lnTo>
                <a:lnTo>
                  <a:pt x="0" y="2412301"/>
                </a:lnTo>
                <a:lnTo>
                  <a:pt x="0" y="413575"/>
                </a:lnTo>
                <a:lnTo>
                  <a:pt x="1454089" y="413575"/>
                </a:lnTo>
                <a:close/>
              </a:path>
            </a:pathLst>
          </a:custGeom>
          <a:solidFill>
            <a:srgbClr val="FFFF00"/>
          </a:solidFill>
          <a:ln w="317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5" name="Formă liberă: formă 24">
            <a:extLst>
              <a:ext uri="{FF2B5EF4-FFF2-40B4-BE49-F238E27FC236}">
                <a16:creationId xmlns:a16="http://schemas.microsoft.com/office/drawing/2014/main" xmlns="" id="{10EF6340-3E06-46DC-B483-D8B3A556959B}"/>
              </a:ext>
            </a:extLst>
          </p:cNvPr>
          <p:cNvSpPr/>
          <p:nvPr/>
        </p:nvSpPr>
        <p:spPr>
          <a:xfrm>
            <a:off x="6096000" y="3505692"/>
            <a:ext cx="4688396" cy="2433829"/>
          </a:xfrm>
          <a:custGeom>
            <a:avLst/>
            <a:gdLst>
              <a:gd name="connsiteX0" fmla="*/ 2633854 w 4688396"/>
              <a:gd name="connsiteY0" fmla="*/ 0 h 2433829"/>
              <a:gd name="connsiteX1" fmla="*/ 3227261 w 4688396"/>
              <a:gd name="connsiteY1" fmla="*/ 413576 h 2433829"/>
              <a:gd name="connsiteX2" fmla="*/ 3196374 w 4688396"/>
              <a:gd name="connsiteY2" fmla="*/ 435103 h 2433829"/>
              <a:gd name="connsiteX3" fmla="*/ 4688396 w 4688396"/>
              <a:gd name="connsiteY3" fmla="*/ 435103 h 2433829"/>
              <a:gd name="connsiteX4" fmla="*/ 4688396 w 4688396"/>
              <a:gd name="connsiteY4" fmla="*/ 996316 h 2433829"/>
              <a:gd name="connsiteX5" fmla="*/ 4094988 w 4688396"/>
              <a:gd name="connsiteY5" fmla="*/ 1409892 h 2433829"/>
              <a:gd name="connsiteX6" fmla="*/ 4688396 w 4688396"/>
              <a:gd name="connsiteY6" fmla="*/ 1823467 h 2433829"/>
              <a:gd name="connsiteX7" fmla="*/ 4688396 w 4688396"/>
              <a:gd name="connsiteY7" fmla="*/ 2433829 h 2433829"/>
              <a:gd name="connsiteX8" fmla="*/ 3234309 w 4688396"/>
              <a:gd name="connsiteY8" fmla="*/ 2433829 h 2433829"/>
              <a:gd name="connsiteX9" fmla="*/ 2640902 w 4688396"/>
              <a:gd name="connsiteY9" fmla="*/ 2020253 h 2433829"/>
              <a:gd name="connsiteX10" fmla="*/ 2047494 w 4688396"/>
              <a:gd name="connsiteY10" fmla="*/ 2433829 h 2433829"/>
              <a:gd name="connsiteX11" fmla="*/ 593408 w 4688396"/>
              <a:gd name="connsiteY11" fmla="*/ 2433829 h 2433829"/>
              <a:gd name="connsiteX12" fmla="*/ 593408 w 4688396"/>
              <a:gd name="connsiteY12" fmla="*/ 1848041 h 2433829"/>
              <a:gd name="connsiteX13" fmla="*/ 0 w 4688396"/>
              <a:gd name="connsiteY13" fmla="*/ 1434466 h 2433829"/>
              <a:gd name="connsiteX14" fmla="*/ 593408 w 4688396"/>
              <a:gd name="connsiteY14" fmla="*/ 1020890 h 2433829"/>
              <a:gd name="connsiteX15" fmla="*/ 593408 w 4688396"/>
              <a:gd name="connsiteY15" fmla="*/ 435103 h 2433829"/>
              <a:gd name="connsiteX16" fmla="*/ 2071334 w 4688396"/>
              <a:gd name="connsiteY16" fmla="*/ 435103 h 2433829"/>
              <a:gd name="connsiteX17" fmla="*/ 2040446 w 4688396"/>
              <a:gd name="connsiteY17" fmla="*/ 413576 h 243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688396" h="2433829">
                <a:moveTo>
                  <a:pt x="2633854" y="0"/>
                </a:moveTo>
                <a:lnTo>
                  <a:pt x="3227261" y="413576"/>
                </a:lnTo>
                <a:lnTo>
                  <a:pt x="3196374" y="435103"/>
                </a:lnTo>
                <a:lnTo>
                  <a:pt x="4688396" y="435103"/>
                </a:lnTo>
                <a:lnTo>
                  <a:pt x="4688396" y="996316"/>
                </a:lnTo>
                <a:lnTo>
                  <a:pt x="4094988" y="1409892"/>
                </a:lnTo>
                <a:lnTo>
                  <a:pt x="4688396" y="1823467"/>
                </a:lnTo>
                <a:lnTo>
                  <a:pt x="4688396" y="2433829"/>
                </a:lnTo>
                <a:lnTo>
                  <a:pt x="3234309" y="2433829"/>
                </a:lnTo>
                <a:lnTo>
                  <a:pt x="2640902" y="2020253"/>
                </a:lnTo>
                <a:lnTo>
                  <a:pt x="2047494" y="2433829"/>
                </a:lnTo>
                <a:lnTo>
                  <a:pt x="593408" y="2433829"/>
                </a:lnTo>
                <a:lnTo>
                  <a:pt x="593408" y="1848041"/>
                </a:lnTo>
                <a:lnTo>
                  <a:pt x="0" y="1434466"/>
                </a:lnTo>
                <a:lnTo>
                  <a:pt x="593408" y="1020890"/>
                </a:lnTo>
                <a:lnTo>
                  <a:pt x="593408" y="435103"/>
                </a:lnTo>
                <a:lnTo>
                  <a:pt x="2071334" y="435103"/>
                </a:lnTo>
                <a:lnTo>
                  <a:pt x="2040446" y="413576"/>
                </a:lnTo>
                <a:close/>
              </a:path>
            </a:pathLst>
          </a:custGeom>
          <a:solidFill>
            <a:srgbClr val="FFFF00"/>
          </a:solidFill>
          <a:ln w="317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1748421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0</Words>
  <Application>Microsoft Office PowerPoint</Application>
  <PresentationFormat>Ecran lat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Temă Office</vt:lpstr>
      <vt:lpstr>Prezentare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Laura Cruceat</dc:creator>
  <cp:lastModifiedBy>Dana</cp:lastModifiedBy>
  <cp:revision>23</cp:revision>
  <dcterms:created xsi:type="dcterms:W3CDTF">2020-03-03T12:14:16Z</dcterms:created>
  <dcterms:modified xsi:type="dcterms:W3CDTF">2020-03-17T15:31:23Z</dcterms:modified>
</cp:coreProperties>
</file>