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LEADERSHIP AND MANAGEMENT FOR SCHOOL PRINCIPALS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Floren</a:t>
            </a:r>
            <a:r>
              <a:rPr lang="ro-RO" dirty="0" smtClean="0"/>
              <a:t>ța, </a:t>
            </a:r>
            <a:r>
              <a:rPr lang="en-US" dirty="0"/>
              <a:t>20-24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r>
              <a:rPr lang="en-US" dirty="0" smtClean="0"/>
              <a:t>03.</a:t>
            </a:r>
            <a:r>
              <a:rPr lang="ro-RO" dirty="0" smtClean="0"/>
              <a:t> </a:t>
            </a:r>
            <a:r>
              <a:rPr lang="en-US" dirty="0" smtClean="0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Participanți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Şcoala</a:t>
            </a:r>
            <a:r>
              <a:rPr lang="en-US" dirty="0"/>
              <a:t> </a:t>
            </a:r>
            <a:r>
              <a:rPr lang="en-US" dirty="0" err="1"/>
              <a:t>Gimnazială</a:t>
            </a:r>
            <a:r>
              <a:rPr lang="en-US" dirty="0"/>
              <a:t> </a:t>
            </a:r>
            <a:r>
              <a:rPr lang="it-IT" dirty="0" smtClean="0"/>
              <a:t>"Apor </a:t>
            </a:r>
            <a:r>
              <a:rPr lang="it-IT" dirty="0"/>
              <a:t>István" </a:t>
            </a:r>
            <a:r>
              <a:rPr lang="it-IT" dirty="0" smtClean="0"/>
              <a:t>Sanzieni</a:t>
            </a:r>
            <a:r>
              <a:rPr lang="ro-RO" dirty="0" smtClean="0"/>
              <a:t>, dir. adj. Vikol Katalin</a:t>
            </a:r>
          </a:p>
          <a:p>
            <a:r>
              <a:rPr lang="en-US" dirty="0" err="1"/>
              <a:t>Şcoala</a:t>
            </a:r>
            <a:r>
              <a:rPr lang="en-US" dirty="0"/>
              <a:t> </a:t>
            </a:r>
            <a:r>
              <a:rPr lang="en-US" dirty="0" err="1"/>
              <a:t>Gimnazială</a:t>
            </a:r>
            <a:r>
              <a:rPr lang="en-US" dirty="0"/>
              <a:t> </a:t>
            </a:r>
            <a:r>
              <a:rPr lang="en-US" dirty="0" smtClean="0"/>
              <a:t>"</a:t>
            </a:r>
            <a:r>
              <a:rPr lang="en-US" dirty="0" err="1" smtClean="0"/>
              <a:t>M</a:t>
            </a:r>
            <a:r>
              <a:rPr lang="en-US" dirty="0" err="1"/>
              <a:t>á</a:t>
            </a:r>
            <a:r>
              <a:rPr lang="en-US" dirty="0" err="1" smtClean="0"/>
              <a:t>thé</a:t>
            </a:r>
            <a:r>
              <a:rPr lang="en-US" dirty="0" smtClean="0"/>
              <a:t> </a:t>
            </a:r>
            <a:r>
              <a:rPr lang="en-US" dirty="0" err="1"/>
              <a:t>János</a:t>
            </a:r>
            <a:r>
              <a:rPr lang="en-US" dirty="0"/>
              <a:t>" </a:t>
            </a:r>
            <a:r>
              <a:rPr lang="en-US" dirty="0" err="1" smtClean="0"/>
              <a:t>Herculian</a:t>
            </a:r>
            <a:r>
              <a:rPr lang="ro-RO" dirty="0" smtClean="0"/>
              <a:t>, dir. Dim</a:t>
            </a:r>
            <a:r>
              <a:rPr lang="hu-HU" dirty="0" smtClean="0"/>
              <a:t>ény Mónika</a:t>
            </a:r>
          </a:p>
          <a:p>
            <a:r>
              <a:rPr lang="en-US" dirty="0" err="1"/>
              <a:t>Şcoala</a:t>
            </a:r>
            <a:r>
              <a:rPr lang="en-US" dirty="0"/>
              <a:t> </a:t>
            </a:r>
            <a:r>
              <a:rPr lang="en-US" dirty="0" err="1"/>
              <a:t>Gimnazială</a:t>
            </a:r>
            <a:r>
              <a:rPr lang="en-US" dirty="0"/>
              <a:t> </a:t>
            </a:r>
            <a:r>
              <a:rPr lang="it-IT" dirty="0" smtClean="0"/>
              <a:t>"</a:t>
            </a:r>
            <a:r>
              <a:rPr lang="it-IT" dirty="0"/>
              <a:t>Mikes Armin" </a:t>
            </a:r>
            <a:r>
              <a:rPr lang="it-IT" dirty="0" smtClean="0"/>
              <a:t>Bixad</a:t>
            </a:r>
            <a:r>
              <a:rPr lang="hu-HU" dirty="0" smtClean="0"/>
              <a:t>, dir. Boér Rozália</a:t>
            </a:r>
          </a:p>
          <a:p>
            <a:r>
              <a:rPr lang="en-US" dirty="0" err="1"/>
              <a:t>Școala</a:t>
            </a:r>
            <a:r>
              <a:rPr lang="en-US" dirty="0"/>
              <a:t> </a:t>
            </a:r>
            <a:r>
              <a:rPr lang="en-US" dirty="0" err="1"/>
              <a:t>Gimnazială</a:t>
            </a:r>
            <a:r>
              <a:rPr lang="en-US" dirty="0"/>
              <a:t> </a:t>
            </a:r>
            <a:r>
              <a:rPr lang="it-IT" dirty="0" smtClean="0"/>
              <a:t>"</a:t>
            </a:r>
            <a:r>
              <a:rPr lang="hu-HU" dirty="0" smtClean="0"/>
              <a:t>G</a:t>
            </a:r>
            <a:r>
              <a:rPr lang="en-US" dirty="0" err="1" smtClean="0"/>
              <a:t>ábor</a:t>
            </a:r>
            <a:r>
              <a:rPr lang="en-US" dirty="0" smtClean="0"/>
              <a:t> </a:t>
            </a:r>
            <a:r>
              <a:rPr lang="en-US" dirty="0" err="1"/>
              <a:t>Áron</a:t>
            </a:r>
            <a:r>
              <a:rPr lang="en-US" dirty="0"/>
              <a:t>" </a:t>
            </a:r>
            <a:r>
              <a:rPr lang="en-US" dirty="0" err="1" smtClean="0"/>
              <a:t>Chichiș</a:t>
            </a:r>
            <a:r>
              <a:rPr lang="hu-HU" dirty="0" smtClean="0"/>
              <a:t>, dir. Szabó Enikő</a:t>
            </a:r>
          </a:p>
          <a:p>
            <a:r>
              <a:rPr lang="en-US" dirty="0" err="1"/>
              <a:t>Școala</a:t>
            </a:r>
            <a:r>
              <a:rPr lang="en-US" dirty="0"/>
              <a:t> </a:t>
            </a:r>
            <a:r>
              <a:rPr lang="en-US" dirty="0" err="1"/>
              <a:t>Gimnazială</a:t>
            </a:r>
            <a:r>
              <a:rPr lang="en-US" dirty="0"/>
              <a:t> </a:t>
            </a:r>
            <a:r>
              <a:rPr lang="en-US" dirty="0" smtClean="0"/>
              <a:t>"</a:t>
            </a:r>
            <a:r>
              <a:rPr lang="en-US" dirty="0" err="1"/>
              <a:t>Czetz</a:t>
            </a:r>
            <a:r>
              <a:rPr lang="en-US" dirty="0"/>
              <a:t> </a:t>
            </a:r>
            <a:r>
              <a:rPr lang="en-US" dirty="0" err="1"/>
              <a:t>János</a:t>
            </a:r>
            <a:r>
              <a:rPr lang="en-US" dirty="0"/>
              <a:t>" </a:t>
            </a:r>
            <a:r>
              <a:rPr lang="en-US" dirty="0" err="1" smtClean="0"/>
              <a:t>Ghidfal</a:t>
            </a:r>
            <a:r>
              <a:rPr lang="en-US" dirty="0" err="1"/>
              <a:t>ă</a:t>
            </a:r>
            <a:r>
              <a:rPr lang="en-US" dirty="0" err="1" smtClean="0"/>
              <a:t>u</a:t>
            </a:r>
            <a:r>
              <a:rPr lang="hu-HU" dirty="0" smtClean="0"/>
              <a:t>, dir. Zsigmond Réka</a:t>
            </a:r>
          </a:p>
          <a:p>
            <a:r>
              <a:rPr lang="en-US" dirty="0" err="1"/>
              <a:t>Școala</a:t>
            </a:r>
            <a:r>
              <a:rPr lang="en-US" dirty="0"/>
              <a:t> </a:t>
            </a:r>
            <a:r>
              <a:rPr lang="en-US" dirty="0" err="1" smtClean="0"/>
              <a:t>Gimnazială</a:t>
            </a:r>
            <a:r>
              <a:rPr lang="hu-HU" dirty="0" smtClean="0"/>
              <a:t> </a:t>
            </a:r>
            <a:r>
              <a:rPr lang="en-US" dirty="0" smtClean="0"/>
              <a:t>"</a:t>
            </a:r>
            <a:r>
              <a:rPr lang="hu-HU" dirty="0" smtClean="0"/>
              <a:t>Bálint Gábor</a:t>
            </a:r>
            <a:r>
              <a:rPr lang="en-US" dirty="0" smtClean="0"/>
              <a:t>" </a:t>
            </a:r>
            <a:r>
              <a:rPr lang="hu-HU" dirty="0" smtClean="0"/>
              <a:t>Catalina, dir. Pusztai Emese-Noémi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Proiectul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PROIECT ERASMUS + KA 120-SCH</a:t>
            </a:r>
            <a:endParaRPr lang="en-US" dirty="0"/>
          </a:p>
          <a:p>
            <a:pPr algn="ctr"/>
            <a:r>
              <a:rPr lang="en-US" b="1" dirty="0"/>
              <a:t>2022 -1- RO01-KA121-SCH-000064799</a:t>
            </a:r>
            <a:endParaRPr lang="en-US" dirty="0"/>
          </a:p>
          <a:p>
            <a:pPr algn="ctr"/>
            <a:r>
              <a:rPr lang="en-US" b="1" i="1" dirty="0"/>
              <a:t>“LEADERSHIP AND MANAGEMENT FOR SCHOOL </a:t>
            </a:r>
            <a:r>
              <a:rPr lang="en-US" b="1" i="1" dirty="0" smtClean="0"/>
              <a:t>PRINCIPALS</a:t>
            </a:r>
            <a:r>
              <a:rPr lang="hu-HU" b="1" i="1" dirty="0" smtClean="0"/>
              <a:t>”</a:t>
            </a:r>
          </a:p>
          <a:p>
            <a:pPr algn="ctr"/>
            <a:r>
              <a:rPr lang="en-US" b="1" dirty="0"/>
              <a:t>EUROPASS TEACHER ACADEMY, FLORENCE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Echipa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04" y="2193925"/>
            <a:ext cx="5030391" cy="4024313"/>
          </a:xfrm>
        </p:spPr>
      </p:pic>
    </p:spTree>
    <p:extLst>
      <p:ext uri="{BB962C8B-B14F-4D97-AF65-F5344CB8AC3E}">
        <p14:creationId xmlns:p14="http://schemas.microsoft.com/office/powerpoint/2010/main" val="24848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Formare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Formarea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promovată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directorii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adjuncții</a:t>
            </a:r>
            <a:r>
              <a:rPr lang="en-US" dirty="0"/>
              <a:t> </a:t>
            </a:r>
            <a:r>
              <a:rPr lang="en-US" dirty="0" err="1"/>
              <a:t>școlilor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Inspectoratului</a:t>
            </a:r>
            <a:r>
              <a:rPr lang="en-US" dirty="0"/>
              <a:t> </a:t>
            </a:r>
            <a:r>
              <a:rPr lang="ro-RO" dirty="0"/>
              <a:t>Școlar </a:t>
            </a:r>
            <a:r>
              <a:rPr lang="en-US" dirty="0" err="1"/>
              <a:t>Județean</a:t>
            </a:r>
            <a:r>
              <a:rPr lang="en-US" dirty="0"/>
              <a:t> de Covasna au </a:t>
            </a:r>
            <a:r>
              <a:rPr lang="en-US" dirty="0" err="1"/>
              <a:t>participat</a:t>
            </a:r>
            <a:r>
              <a:rPr lang="en-US" dirty="0"/>
              <a:t> </a:t>
            </a:r>
            <a:r>
              <a:rPr lang="en-US" dirty="0" err="1"/>
              <a:t>șase</a:t>
            </a:r>
            <a:r>
              <a:rPr lang="en-US" dirty="0"/>
              <a:t> </a:t>
            </a:r>
            <a:r>
              <a:rPr lang="en-US" dirty="0" err="1"/>
              <a:t>șefi</a:t>
            </a:r>
            <a:r>
              <a:rPr lang="en-US" dirty="0"/>
              <a:t> de </a:t>
            </a:r>
            <a:r>
              <a:rPr lang="en-US" dirty="0" err="1"/>
              <a:t>instituții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programului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împărtășirea</a:t>
            </a:r>
            <a:r>
              <a:rPr lang="en-US" dirty="0"/>
              <a:t> </a:t>
            </a:r>
            <a:r>
              <a:rPr lang="en-US" dirty="0" err="1"/>
              <a:t>experiențelor</a:t>
            </a:r>
            <a:r>
              <a:rPr lang="en-US" dirty="0"/>
              <a:t> de management </a:t>
            </a:r>
            <a:r>
              <a:rPr lang="en-US" dirty="0" err="1"/>
              <a:t>școlar</a:t>
            </a:r>
            <a:r>
              <a:rPr lang="en-US" dirty="0"/>
              <a:t> cu </a:t>
            </a:r>
            <a:r>
              <a:rPr lang="en-US" dirty="0" err="1"/>
              <a:t>participanții</a:t>
            </a:r>
            <a:r>
              <a:rPr lang="en-US" dirty="0"/>
              <a:t> </a:t>
            </a:r>
            <a:r>
              <a:rPr lang="en-US" dirty="0" err="1"/>
              <a:t>finlandezi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belgieni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 err="1"/>
              <a:t>Membrii</a:t>
            </a:r>
            <a:r>
              <a:rPr lang="en-US" dirty="0"/>
              <a:t> </a:t>
            </a:r>
            <a:r>
              <a:rPr lang="en-US" dirty="0" err="1"/>
              <a:t>grupului</a:t>
            </a:r>
            <a:r>
              <a:rPr lang="en-US" dirty="0"/>
              <a:t> au </a:t>
            </a:r>
            <a:r>
              <a:rPr lang="en-US" dirty="0" err="1"/>
              <a:t>cunoscut</a:t>
            </a:r>
            <a:r>
              <a:rPr lang="en-US" dirty="0"/>
              <a:t> </a:t>
            </a:r>
            <a:r>
              <a:rPr lang="en-US" dirty="0" err="1"/>
              <a:t>reciproc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școlar</a:t>
            </a:r>
            <a:r>
              <a:rPr lang="en-US" dirty="0"/>
              <a:t> al </a:t>
            </a:r>
            <a:r>
              <a:rPr lang="en-US" dirty="0" err="1"/>
              <a:t>celuilalt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au </a:t>
            </a:r>
            <a:r>
              <a:rPr lang="en-US" dirty="0" err="1"/>
              <a:t>discutat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asemănările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diferențele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diferitele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educaționale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provocările</a:t>
            </a:r>
            <a:r>
              <a:rPr lang="en-US" dirty="0"/>
              <a:t> </a:t>
            </a:r>
            <a:r>
              <a:rPr lang="en-US" dirty="0" err="1"/>
              <a:t>apărute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lucrului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Competen</a:t>
            </a:r>
            <a:r>
              <a:rPr lang="ro-RO" dirty="0" smtClean="0"/>
              <a:t>țe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Training-</a:t>
            </a:r>
            <a:r>
              <a:rPr lang="en-US" i="1" u="sng" dirty="0" err="1"/>
              <a:t>ul</a:t>
            </a:r>
            <a:r>
              <a:rPr lang="en-US" i="1" u="sng" dirty="0"/>
              <a:t> </a:t>
            </a:r>
            <a:r>
              <a:rPr lang="en-US" i="1" u="sng" dirty="0" smtClean="0"/>
              <a:t>a </a:t>
            </a:r>
            <a:r>
              <a:rPr lang="en-US" i="1" u="sng" dirty="0" err="1"/>
              <a:t>oferit</a:t>
            </a:r>
            <a:r>
              <a:rPr lang="en-US" i="1" u="sng" dirty="0"/>
              <a:t> </a:t>
            </a:r>
            <a:r>
              <a:rPr lang="en-US" i="1" u="sng" dirty="0" err="1" smtClean="0"/>
              <a:t>oportunitatea</a:t>
            </a:r>
            <a:r>
              <a:rPr lang="ro-RO" i="1" u="sng" dirty="0" smtClean="0"/>
              <a:t>:</a:t>
            </a:r>
          </a:p>
          <a:p>
            <a:r>
              <a:rPr lang="en-US" dirty="0"/>
              <a:t>de a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stiluri</a:t>
            </a:r>
            <a:r>
              <a:rPr lang="en-US" dirty="0"/>
              <a:t> de </a:t>
            </a:r>
            <a:r>
              <a:rPr lang="en-US" dirty="0" err="1" smtClean="0"/>
              <a:t>conducere</a:t>
            </a:r>
            <a:endParaRPr lang="ro-RO" dirty="0" smtClean="0"/>
          </a:p>
          <a:p>
            <a:r>
              <a:rPr lang="en-US" dirty="0"/>
              <a:t>de a </a:t>
            </a:r>
            <a:r>
              <a:rPr lang="en-US" dirty="0" err="1"/>
              <a:t>exersa</a:t>
            </a:r>
            <a:r>
              <a:rPr lang="en-US" dirty="0"/>
              <a:t> diverse </a:t>
            </a:r>
            <a:r>
              <a:rPr lang="en-US" dirty="0" err="1"/>
              <a:t>abilități</a:t>
            </a:r>
            <a:r>
              <a:rPr lang="en-US" dirty="0"/>
              <a:t> </a:t>
            </a:r>
            <a:r>
              <a:rPr lang="en-US" dirty="0" err="1"/>
              <a:t>manageriale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planificarea</a:t>
            </a:r>
            <a:r>
              <a:rPr lang="en-US" dirty="0"/>
              <a:t>, </a:t>
            </a:r>
            <a:r>
              <a:rPr lang="en-US" dirty="0" err="1"/>
              <a:t>comunicarea</a:t>
            </a:r>
            <a:r>
              <a:rPr lang="en-US" dirty="0"/>
              <a:t>, </a:t>
            </a:r>
            <a:r>
              <a:rPr lang="en-US" dirty="0" err="1"/>
              <a:t>rezolvarea</a:t>
            </a:r>
            <a:r>
              <a:rPr lang="en-US" dirty="0"/>
              <a:t> </a:t>
            </a:r>
            <a:r>
              <a:rPr lang="en-US" dirty="0" err="1"/>
              <a:t>problemelor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 smtClean="0"/>
              <a:t>conflictelor</a:t>
            </a:r>
            <a:endParaRPr lang="ro-RO" dirty="0" smtClean="0"/>
          </a:p>
          <a:p>
            <a:r>
              <a:rPr lang="en-US" dirty="0" err="1" smtClean="0"/>
              <a:t>extin</a:t>
            </a:r>
            <a:r>
              <a:rPr lang="ro-RO" dirty="0" smtClean="0"/>
              <a:t>derea</a:t>
            </a:r>
            <a:r>
              <a:rPr lang="en-US" dirty="0" smtClean="0"/>
              <a:t> </a:t>
            </a:r>
            <a:r>
              <a:rPr lang="en-US" dirty="0" err="1" smtClean="0"/>
              <a:t>cunoștințel</a:t>
            </a:r>
            <a:r>
              <a:rPr lang="ro-RO" dirty="0" smtClean="0"/>
              <a:t>or</a:t>
            </a:r>
            <a:r>
              <a:rPr lang="en-US" dirty="0" smtClean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istorie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localitate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dobândi</a:t>
            </a:r>
            <a:r>
              <a:rPr lang="ro-RO" dirty="0" smtClean="0"/>
              <a:t>rea</a:t>
            </a:r>
            <a:r>
              <a:rPr lang="en-US" dirty="0" smtClean="0"/>
              <a:t> </a:t>
            </a:r>
            <a:r>
              <a:rPr lang="ro-RO" dirty="0" smtClean="0"/>
              <a:t>unei noi </a:t>
            </a:r>
            <a:r>
              <a:rPr lang="en-US" dirty="0" err="1" smtClean="0"/>
              <a:t>perspectiv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</a:t>
            </a:r>
            <a:r>
              <a:rPr lang="en-US" dirty="0" err="1" smtClean="0"/>
              <a:t>culturale</a:t>
            </a:r>
            <a:endParaRPr lang="ro-RO" dirty="0" smtClean="0"/>
          </a:p>
          <a:p>
            <a:r>
              <a:rPr lang="en-US" dirty="0" err="1" smtClean="0"/>
              <a:t>aprofundare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cuno</a:t>
            </a:r>
            <a:r>
              <a:rPr lang="ro-RO" dirty="0" smtClean="0"/>
              <a:t>a</a:t>
            </a:r>
            <a:r>
              <a:rPr lang="en-US" dirty="0" err="1" smtClean="0"/>
              <a:t>șter</a:t>
            </a:r>
            <a:r>
              <a:rPr lang="ro-RO" dirty="0" smtClean="0"/>
              <a:t>ii</a:t>
            </a:r>
            <a:r>
              <a:rPr lang="en-US" dirty="0" smtClean="0"/>
              <a:t> </a:t>
            </a:r>
            <a:r>
              <a:rPr lang="en-US" dirty="0" err="1"/>
              <a:t>limbii</a:t>
            </a:r>
            <a:r>
              <a:rPr lang="en-US" dirty="0"/>
              <a:t> </a:t>
            </a:r>
            <a:r>
              <a:rPr lang="en-US" dirty="0" err="1"/>
              <a:t>engleze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conștien</a:t>
            </a:r>
            <a:r>
              <a:rPr lang="ro-RO" dirty="0" smtClean="0"/>
              <a:t>tizarea</a:t>
            </a:r>
            <a:r>
              <a:rPr lang="en-US" dirty="0" smtClean="0"/>
              <a:t> </a:t>
            </a:r>
            <a:r>
              <a:rPr lang="en-US" dirty="0" err="1" smtClean="0"/>
              <a:t>atuuri</a:t>
            </a:r>
            <a:r>
              <a:rPr lang="ro-RO" dirty="0" smtClean="0"/>
              <a:t>lor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lider</a:t>
            </a:r>
            <a:endParaRPr lang="ro-RO" dirty="0" smtClean="0"/>
          </a:p>
          <a:p>
            <a:r>
              <a:rPr lang="ro-RO" dirty="0"/>
              <a:t>c</a:t>
            </a:r>
            <a:r>
              <a:rPr lang="ro-RO" dirty="0" smtClean="0"/>
              <a:t>reșterea </a:t>
            </a:r>
            <a:r>
              <a:rPr lang="en-US" dirty="0" smtClean="0"/>
              <a:t>stim</a:t>
            </a:r>
            <a:r>
              <a:rPr lang="ro-RO" dirty="0" smtClean="0"/>
              <a:t>ei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sine</a:t>
            </a:r>
            <a:endParaRPr lang="ro-RO" dirty="0" smtClean="0"/>
          </a:p>
          <a:p>
            <a:r>
              <a:rPr lang="en-US" dirty="0" err="1"/>
              <a:t>pregătirea</a:t>
            </a:r>
            <a:r>
              <a:rPr lang="en-US" dirty="0"/>
              <a:t> </a:t>
            </a:r>
            <a:r>
              <a:rPr lang="en-US" dirty="0" err="1" smtClean="0"/>
              <a:t>profesională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 smtClean="0"/>
              <a:t>influențată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cooperarea</a:t>
            </a:r>
            <a:r>
              <a:rPr lang="en-US" dirty="0"/>
              <a:t> cu un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smtClean="0"/>
              <a:t>multicultural</a:t>
            </a:r>
            <a:endParaRPr lang="ro-RO" dirty="0" smtClean="0"/>
          </a:p>
          <a:p>
            <a:r>
              <a:rPr lang="en-US" dirty="0" smtClean="0"/>
              <a:t>de </a:t>
            </a:r>
            <a:r>
              <a:rPr lang="en-US" dirty="0" err="1"/>
              <a:t>practicarea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limbi </a:t>
            </a:r>
            <a:r>
              <a:rPr lang="en-US" dirty="0" err="1"/>
              <a:t>internaționale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metodelor</a:t>
            </a:r>
            <a:r>
              <a:rPr lang="en-US" dirty="0"/>
              <a:t> </a:t>
            </a:r>
            <a:r>
              <a:rPr lang="en-US" dirty="0" err="1"/>
              <a:t>inovatoare</a:t>
            </a:r>
            <a:r>
              <a:rPr lang="en-US" dirty="0"/>
              <a:t> de </a:t>
            </a:r>
            <a:r>
              <a:rPr lang="en-US" dirty="0" err="1" smtClean="0"/>
              <a:t>învățare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cooperare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err="1"/>
              <a:t>În</a:t>
            </a:r>
            <a:r>
              <a:rPr lang="en-US" i="1" u="sng" dirty="0"/>
              <a:t> </a:t>
            </a:r>
            <a:r>
              <a:rPr lang="en-US" i="1" u="sng" dirty="0" err="1"/>
              <a:t>cadrul</a:t>
            </a:r>
            <a:r>
              <a:rPr lang="en-US" i="1" u="sng" dirty="0"/>
              <a:t> </a:t>
            </a:r>
            <a:r>
              <a:rPr lang="en-US" i="1" u="sng" dirty="0" err="1"/>
              <a:t>programului</a:t>
            </a:r>
            <a:r>
              <a:rPr lang="en-US" i="1" u="sng" dirty="0"/>
              <a:t> Erasmus+, </a:t>
            </a:r>
            <a:r>
              <a:rPr lang="en-US" i="1" u="sng" dirty="0" smtClean="0"/>
              <a:t>a </a:t>
            </a:r>
            <a:r>
              <a:rPr lang="ro-RO" i="1" u="sng" dirty="0" smtClean="0"/>
              <a:t>fost </a:t>
            </a:r>
            <a:r>
              <a:rPr lang="en-US" i="1" u="sng" dirty="0" err="1" smtClean="0"/>
              <a:t>promovat</a:t>
            </a:r>
            <a:r>
              <a:rPr lang="en-US" i="1" u="sng" dirty="0" smtClean="0"/>
              <a:t> </a:t>
            </a:r>
            <a:r>
              <a:rPr lang="en-US" i="1" u="sng" dirty="0" err="1"/>
              <a:t>cooperarea</a:t>
            </a:r>
            <a:r>
              <a:rPr lang="en-US" i="1" u="sng" dirty="0"/>
              <a:t> </a:t>
            </a:r>
            <a:r>
              <a:rPr lang="en-US" i="1" u="sng" dirty="0" err="1"/>
              <a:t>europeană</a:t>
            </a:r>
            <a:r>
              <a:rPr lang="en-US" i="1" u="sng" dirty="0"/>
              <a:t> </a:t>
            </a:r>
            <a:r>
              <a:rPr lang="en-US" i="1" u="sng" dirty="0" err="1"/>
              <a:t>în</a:t>
            </a:r>
            <a:r>
              <a:rPr lang="en-US" i="1" u="sng" dirty="0"/>
              <a:t> </a:t>
            </a:r>
            <a:r>
              <a:rPr lang="en-US" i="1" u="sng" dirty="0" err="1"/>
              <a:t>domeniul</a:t>
            </a:r>
            <a:r>
              <a:rPr lang="en-US" i="1" u="sng" dirty="0"/>
              <a:t> </a:t>
            </a:r>
            <a:r>
              <a:rPr lang="en-US" i="1" u="sng" dirty="0" err="1"/>
              <a:t>educației</a:t>
            </a:r>
            <a:r>
              <a:rPr lang="en-US" i="1" u="sng" dirty="0"/>
              <a:t> </a:t>
            </a:r>
            <a:r>
              <a:rPr lang="en-US" i="1" u="sng" dirty="0" err="1" smtClean="0"/>
              <a:t>prin</a:t>
            </a:r>
            <a:r>
              <a:rPr lang="ro-RO" i="1" u="sng" dirty="0" smtClean="0"/>
              <a:t>:</a:t>
            </a:r>
            <a:endParaRPr lang="ro-RO" i="1" u="sng" dirty="0"/>
          </a:p>
          <a:p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parteneriate</a:t>
            </a:r>
            <a:endParaRPr lang="ro-RO" dirty="0" smtClean="0"/>
          </a:p>
          <a:p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rețele</a:t>
            </a:r>
            <a:r>
              <a:rPr lang="en-US" dirty="0"/>
              <a:t> </a:t>
            </a:r>
            <a:r>
              <a:rPr lang="en-US" dirty="0" err="1" smtClean="0"/>
              <a:t>internaționale</a:t>
            </a:r>
            <a:endParaRPr lang="ro-RO" dirty="0"/>
          </a:p>
          <a:p>
            <a:r>
              <a:rPr lang="en-US" dirty="0" err="1" smtClean="0"/>
              <a:t>respectarea</a:t>
            </a:r>
            <a:r>
              <a:rPr lang="en-US" dirty="0" smtClean="0"/>
              <a:t> </a:t>
            </a:r>
            <a:r>
              <a:rPr lang="en-US" dirty="0" err="1"/>
              <a:t>diferențelor</a:t>
            </a:r>
            <a:r>
              <a:rPr lang="en-US" dirty="0"/>
              <a:t> </a:t>
            </a:r>
            <a:r>
              <a:rPr lang="en-US" dirty="0" err="1"/>
              <a:t>culturale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Vă mulțumim pentru atenție!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82</TotalTime>
  <Words>313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LEADERSHIP AND MANAGEMENT FOR SCHOOL PRINCIPALS</vt:lpstr>
      <vt:lpstr>Participanți</vt:lpstr>
      <vt:lpstr>Proiectul</vt:lpstr>
      <vt:lpstr>Echipa</vt:lpstr>
      <vt:lpstr>Formare</vt:lpstr>
      <vt:lpstr>Competențe</vt:lpstr>
      <vt:lpstr>concluzii</vt:lpstr>
      <vt:lpstr>cooperare</vt:lpstr>
      <vt:lpstr>Vă mulțumim pentru atenție!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AND MANAGEMENT FOR SCHOOL PRINCIPALS</dc:title>
  <dc:creator>User</dc:creator>
  <cp:lastModifiedBy>User</cp:lastModifiedBy>
  <cp:revision>5</cp:revision>
  <dcterms:created xsi:type="dcterms:W3CDTF">2023-10-23T09:36:31Z</dcterms:created>
  <dcterms:modified xsi:type="dcterms:W3CDTF">2023-10-23T10:59:26Z</dcterms:modified>
</cp:coreProperties>
</file>